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7" r:id="rId3"/>
    <p:sldId id="258" r:id="rId5"/>
    <p:sldId id="454" r:id="rId6"/>
    <p:sldId id="437" r:id="rId7"/>
    <p:sldId id="439" r:id="rId8"/>
    <p:sldId id="442" r:id="rId9"/>
    <p:sldId id="443" r:id="rId10"/>
    <p:sldId id="440" r:id="rId11"/>
    <p:sldId id="441" r:id="rId12"/>
    <p:sldId id="427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FFFFF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4.jpeg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pptsupermarket.com/&#8212;&#8212;2021.10.10" TargetMode="External"/><Relationship Id="rId3" Type="http://schemas.openxmlformats.org/officeDocument/2006/relationships/hyperlink" Target="https://www.cnblogs.com/zpfbuaa/p/6974035.html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城院生态圈项目计划书</a:t>
            </a:r>
            <a:endParaRPr lang="zh-CN" altLang="en-US" sz="58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89284" y="4679409"/>
            <a:ext cx="1723468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255025" y="3701124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5" y="1108710"/>
            <a:ext cx="6429375" cy="474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90089" y="1422782"/>
            <a:ext cx="3500581" cy="871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项目计划书模板（GB/T8567-2006）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/>
              <a:tblGrid>
                <a:gridCol w="779335"/>
                <a:gridCol w="940607"/>
                <a:gridCol w="933306"/>
                <a:gridCol w="1252591"/>
                <a:gridCol w="2379506"/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模块名称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主要功能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功能描述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小程序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用户体系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注册登录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引导页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注册、登录、注销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6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填写、修改用户基本个人信息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昵称、性别、手机号码、年龄、城市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系统设置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常见系统设置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清除缓存、意见反馈、关于我们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账号管理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账号、密码管理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论坛体系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“云吸猫”“云撸狗”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发帖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点赞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赞赏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举报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动植物科普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信息增删改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名称、基本信息、位置、图片、外号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查询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动物城友会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活动查询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活动增删改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发起人、活动内容、地点、时间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活动参加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活动追责制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收集发起人信息并让其做出担保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图片 18" descr="效果图"/>
          <p:cNvPicPr>
            <a:picLocks noChangeAspect="1"/>
          </p:cNvPicPr>
          <p:nvPr/>
        </p:nvPicPr>
        <p:blipFill>
          <a:blip r:embed="rId3"/>
          <a:srcRect t="10956" r="1090"/>
          <a:stretch>
            <a:fillRect/>
          </a:stretch>
        </p:blipFill>
        <p:spPr>
          <a:xfrm>
            <a:off x="9562076" y="37907"/>
            <a:ext cx="2456693" cy="48666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837638" y="5381824"/>
            <a:ext cx="2536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参考微信小程序云朵朵的拼图</a:t>
            </a:r>
            <a:endParaRPr lang="zh-CN" altLang="en-US" sz="1100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10363200" y="4904509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216726" y="1441668"/>
          <a:ext cx="7379855" cy="4756461"/>
        </p:xfrm>
        <a:graphic>
          <a:graphicData uri="http://schemas.openxmlformats.org/drawingml/2006/table">
            <a:tbl>
              <a:tblPr firstRow="1" firstCol="1" bandRow="1"/>
              <a:tblGrid>
                <a:gridCol w="1191492"/>
                <a:gridCol w="1182254"/>
                <a:gridCol w="5006109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工程名称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计划完成时间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项目想法提出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2021/9/22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确定项目主题、了解准备工作，最后输出《项目想法报告》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项目计划拟定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2021/9/26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</a:t>
                      </a:r>
                      <a:r>
                        <a:rPr lang="en-GB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10/10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拟定所有需要完成的工程，拟定完成时间，输出《项目计划表》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可行性分析报告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硬件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是否支持开发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确定项目的成本和经济效益是否值得投入开发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确定项目内容是否存在侵权等违规、违法行为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最后输出《可行性分析报告》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需求分析报告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分析面向不同方面的需求，例如：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识别功能需求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确定所开发的软件必须具备什么样的功能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识别性能需求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确定所开发的软件有哪些技术性能指标识别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识别环境需求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确定所开发的软件运行时所需要的软、硬件要求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界面风格以及人机交互方式等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最后输出《需求分析报告》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总体设计报告（项目开发计划书）拟定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2021/11/10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任务分析：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范围——确定项目的综合描述，定义所要做得软件开发工作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资源——确定项目投入的人力资源、硬件资源、软件资源和其他相关资源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进度——确定项目阶段性进展和最终交付期限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成本——确定估算项目投入的时间成本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风险——确定项目开发中存在的各种可控和不可控风险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最后输出《总体设计报告》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详细设计报告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2021/11/17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通过修改补充《总体设计报告》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207490" y="1618138"/>
          <a:ext cx="7777019" cy="4514808"/>
        </p:xfrm>
        <a:graphic>
          <a:graphicData uri="http://schemas.openxmlformats.org/drawingml/2006/table">
            <a:tbl>
              <a:tblPr firstRow="1" firstCol="1" bandRow="1"/>
              <a:tblGrid>
                <a:gridCol w="1011276"/>
                <a:gridCol w="1073699"/>
                <a:gridCol w="5692044"/>
              </a:tblGrid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遵守设计原则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合理使用设计模式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编写调试日志信息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帮助文档》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测试工程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最后输出《软件测试报告》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维护工程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2021/12/22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任务：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BUG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（主要）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最后输出《程序维护手册》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项目总结报告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2021/12/29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最后输出《项目总结报告》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31454" y="771176"/>
            <a:ext cx="10113818" cy="5795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355300" y="468676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  <a:endParaRPr lang="zh-CN" altLang="en-US" sz="105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1245272" y="4178928"/>
            <a:ext cx="383310" cy="50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参考文献及引用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ppt.4-6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zh-CN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ppt.3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ppt.6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软件工程过程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第4章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瀑布模型应用实例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伊甸一点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博客园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(cnblogs.com)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【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2021.9.30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版】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ppt.6</a:t>
            </a: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4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想法完善：梁晓勇，李东泽，黄依豪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：黄依豪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Word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文案：黄依豪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梁晓勇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图：李东泽，黄依豪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40%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42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18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tags/tag1.xml><?xml version="1.0" encoding="utf-8"?>
<p:tagLst xmlns:p="http://schemas.openxmlformats.org/presentationml/2006/main">
  <p:tag name="KSO_WM_UNIT_TABLE_BEAUTIFY" val="smartTable{86890011-6a97-4dd5-96da-63cb4b8f8873}"/>
</p:tagLst>
</file>

<file path=ppt/tags/tag2.xml><?xml version="1.0" encoding="utf-8"?>
<p:tagLst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2043</Words>
  <Application>WPS 演示</Application>
  <PresentationFormat>宽屏</PresentationFormat>
  <Paragraphs>375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Open Sans</vt:lpstr>
      <vt:lpstr>Segoe Print</vt:lpstr>
      <vt:lpstr>经典综艺体简</vt:lpstr>
      <vt:lpstr>锐字云字库美黑体1.0</vt:lpstr>
      <vt:lpstr>Times New Roman</vt:lpstr>
      <vt:lpstr>Calibri</vt:lpstr>
      <vt:lpstr>Clear Sans Light</vt:lpstr>
      <vt:lpstr>等线</vt:lpstr>
      <vt:lpstr>黑体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1057</cp:lastModifiedBy>
  <cp:revision>224</cp:revision>
  <dcterms:created xsi:type="dcterms:W3CDTF">2017-06-23T02:08:00Z</dcterms:created>
  <dcterms:modified xsi:type="dcterms:W3CDTF">2021-10-12T14:05:33Z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